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Override PartName="/ppt/notesSlides/notesSlide27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08" y="-1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E5946A-AE25-4DB8-931F-CD55DE8D7D29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D95AF9-49AE-4D62-A617-811371561E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19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20</a:t>
            </a:fld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21</a:t>
            </a:fld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22</a:t>
            </a:fld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23</a:t>
            </a:fld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24</a:t>
            </a:fld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25</a:t>
            </a:fld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26</a:t>
            </a:fld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27</a:t>
            </a:fld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28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6D95AF9-49AE-4D62-A617-811371561EC2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E637BB6B-EE1B-48FB-8575-0D55C373DE88}" type="datetimeFigureOut">
              <a:rPr lang="en-US" smtClean="0"/>
              <a:pPr/>
              <a:t>1/25/2010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E637BB6B-EE1B-48FB-8575-0D55C373DE88}" type="datetimeFigureOut">
              <a:rPr lang="en-US" smtClean="0"/>
              <a:pPr/>
              <a:t>1/25/2010</a:t>
            </a:fld>
            <a:endParaRPr lang="en-US" sz="1000">
              <a:solidFill>
                <a:schemeClr val="tx2">
                  <a:shade val="50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 algn="ctr" eaLnBrk="1" latinLnBrk="0" hangingPunct="1"/>
            <a:endParaRPr kumimoji="0" lang="en-US" sz="1000" dirty="0">
              <a:solidFill>
                <a:schemeClr val="tx2">
                  <a:shade val="50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 sz="1000" dirty="0">
              <a:solidFill>
                <a:schemeClr val="tx2">
                  <a:shade val="50000"/>
                </a:schemeClr>
              </a:solidFill>
            </a:endParaRP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smtClean="0"/>
              <a:t>Chapter 17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Reconstruction, 1863-1877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9. Who promised ‘40 acres and a mule’?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No one </a:t>
            </a:r>
            <a:r>
              <a:rPr lang="en-US" dirty="0" smtClean="0"/>
              <a:t>really, another historical ‘misunderstanding’</a:t>
            </a:r>
            <a:endParaRPr lang="en-US" dirty="0" smtClean="0"/>
          </a:p>
          <a:p>
            <a:r>
              <a:rPr lang="en-US" dirty="0" smtClean="0"/>
              <a:t>The closest to doing so was Gen. Sherman</a:t>
            </a:r>
          </a:p>
          <a:p>
            <a:pPr lvl="1"/>
            <a:r>
              <a:rPr lang="en-US" dirty="0" smtClean="0"/>
              <a:t>Had issued a military order setting aside thousands of acres of abandoned plantation land in Georgia and S.C. for the settlement of freed slaves</a:t>
            </a:r>
          </a:p>
          <a:p>
            <a:pPr lvl="1"/>
            <a:r>
              <a:rPr lang="en-US" dirty="0" smtClean="0"/>
              <a:t>As President Johnson’s pardons and blanket amnesty went into effect, plantation owners returned to reclaim land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10. Compare the black literacy rate in 1880 and 1900.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1880—30%</a:t>
            </a:r>
          </a:p>
          <a:p>
            <a:r>
              <a:rPr lang="en-US" dirty="0" smtClean="0"/>
              <a:t>1900—52%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500" dirty="0" smtClean="0"/>
              <a:t>11. Once Congress took over control of Reconstruction, what did they do with it?</a:t>
            </a:r>
            <a:endParaRPr lang="en-US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400" dirty="0" smtClean="0"/>
              <a:t>Refused to admit representatives and senators elected by the former Confederate states under Johnson’s reconstruction policy</a:t>
            </a:r>
          </a:p>
          <a:p>
            <a:r>
              <a:rPr lang="en-US" sz="2400" dirty="0" smtClean="0"/>
              <a:t>Set up a special committee to formulate new terms</a:t>
            </a:r>
          </a:p>
          <a:p>
            <a:pPr lvl="1"/>
            <a:r>
              <a:rPr lang="en-US" sz="2000" dirty="0" smtClean="0"/>
              <a:t>Testimony to committee convinced them of need for stronger federal intervention to define and protect the civil rights of freed people</a:t>
            </a:r>
          </a:p>
          <a:p>
            <a:r>
              <a:rPr lang="en-US" sz="2400" dirty="0" smtClean="0"/>
              <a:t>Passed two laws (both over Johnson’s veto)</a:t>
            </a:r>
          </a:p>
          <a:p>
            <a:pPr lvl="1"/>
            <a:r>
              <a:rPr lang="en-US" sz="2400" dirty="0" smtClean="0"/>
              <a:t>Extension of Freedman’s Bureau</a:t>
            </a:r>
          </a:p>
          <a:p>
            <a:pPr lvl="1"/>
            <a:r>
              <a:rPr lang="en-US" sz="2400" dirty="0" smtClean="0"/>
              <a:t>Defined </a:t>
            </a:r>
            <a:r>
              <a:rPr lang="en-US" sz="2400" dirty="0" err="1" smtClean="0"/>
              <a:t>freedpeople</a:t>
            </a:r>
            <a:r>
              <a:rPr lang="en-US" sz="2400" dirty="0" smtClean="0"/>
              <a:t> as citizens with equal legal rights and gave courts right to enforce these rights</a:t>
            </a:r>
          </a:p>
          <a:p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12. Describe the 14</a:t>
            </a:r>
            <a:r>
              <a:rPr lang="en-US" baseline="30000" dirty="0" smtClean="0"/>
              <a:t>th</a:t>
            </a:r>
            <a:r>
              <a:rPr lang="en-US" dirty="0" smtClean="0"/>
              <a:t> Amendment.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Defined all native-born or naturalized persons, including blacks, as American citizens, and prohibited the states from taking the citizenship rights away </a:t>
            </a:r>
          </a:p>
          <a:p>
            <a:pPr lvl="1"/>
            <a:r>
              <a:rPr lang="en-US" dirty="0" smtClean="0"/>
              <a:t>Most important for defining and enforcing civil rights</a:t>
            </a:r>
          </a:p>
          <a:p>
            <a:r>
              <a:rPr lang="en-US" dirty="0" smtClean="0"/>
              <a:t>Gave states the option of either enfranchising black males or losing a number of Congressional seats and electoral votes</a:t>
            </a:r>
          </a:p>
          <a:p>
            <a:r>
              <a:rPr lang="en-US" dirty="0" smtClean="0"/>
              <a:t>Disqualified a significant # of ex-Confederates from holding federal or state office</a:t>
            </a:r>
          </a:p>
          <a:p>
            <a:r>
              <a:rPr lang="en-US" dirty="0" smtClean="0"/>
              <a:t>Guaranteed the national debt and refused the debt of the Confederates</a:t>
            </a:r>
          </a:p>
          <a:p>
            <a:r>
              <a:rPr lang="en-US" dirty="0" smtClean="0"/>
              <a:t>Gave Congress the power to enforce this Amendment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13. Why was Johnson’s National Union Party </a:t>
            </a:r>
            <a:r>
              <a:rPr lang="en-US" i="1" dirty="0" smtClean="0"/>
              <a:t>unsuccessful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Mainly due to their inclusion of Northern democrats who were ‘tainted’ for having been against the war</a:t>
            </a:r>
          </a:p>
          <a:p>
            <a:r>
              <a:rPr lang="en-US" dirty="0" smtClean="0"/>
              <a:t>Also due to race riots where former Confederate soldiers killed blacks, many whom were former Union soldiers</a:t>
            </a:r>
          </a:p>
          <a:p>
            <a:r>
              <a:rPr lang="en-US" dirty="0" smtClean="0"/>
              <a:t>Johnson’s behavior didn’t help either, he would often trade insults with crowds gathered to hear him speak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14. Explain the Reconstruction Acts of 1867.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en-US" sz="5100" dirty="0" smtClean="0"/>
              <a:t>2 laws for the full restoration of the former Confederate states (except TN)</a:t>
            </a:r>
          </a:p>
          <a:p>
            <a:r>
              <a:rPr lang="en-US" sz="5100" dirty="0" smtClean="0"/>
              <a:t>Divided the South into 5 military districts</a:t>
            </a:r>
          </a:p>
          <a:p>
            <a:r>
              <a:rPr lang="en-US" sz="4400" dirty="0" smtClean="0"/>
              <a:t>Directed army officers to register new voters for the election of delegates to new constitutional conventions</a:t>
            </a:r>
          </a:p>
          <a:p>
            <a:pPr lvl="1"/>
            <a:r>
              <a:rPr lang="en-US" sz="4400" dirty="0" smtClean="0"/>
              <a:t>Enfranchised males over 21, including blacks, were eligible to vote in these elections</a:t>
            </a:r>
          </a:p>
          <a:p>
            <a:pPr lvl="1"/>
            <a:r>
              <a:rPr lang="en-US" sz="4400" dirty="0" smtClean="0"/>
              <a:t>Disenfranchised ex-Confederates who were disqualified from seeking office under 14</a:t>
            </a:r>
            <a:r>
              <a:rPr lang="en-US" sz="4400" baseline="30000" dirty="0" smtClean="0"/>
              <a:t>th</a:t>
            </a:r>
            <a:r>
              <a:rPr lang="en-US" sz="4400" dirty="0" smtClean="0"/>
              <a:t> Amendment</a:t>
            </a:r>
          </a:p>
          <a:p>
            <a:r>
              <a:rPr lang="en-US" sz="5100" dirty="0" smtClean="0"/>
              <a:t>Once state had new constitution that granted equal civil and political rights regardless of race and had ratified 14</a:t>
            </a:r>
            <a:r>
              <a:rPr lang="en-US" sz="5100" baseline="30000" dirty="0" smtClean="0"/>
              <a:t>th</a:t>
            </a:r>
            <a:r>
              <a:rPr lang="en-US" sz="5100" dirty="0" smtClean="0"/>
              <a:t> Amendment it would be deemed reconstructed and congressmen could take office</a:t>
            </a:r>
            <a:endParaRPr lang="en-US" sz="51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500" dirty="0" smtClean="0"/>
              <a:t>15. How was Johnson able to sway a few Republicans not to vote for his impeachment?</a:t>
            </a:r>
            <a:endParaRPr lang="en-US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 promised to appoint Gen. John Schofield as secretary of war and to stop obstructing the reconstruction acts</a:t>
            </a:r>
          </a:p>
          <a:p>
            <a:r>
              <a:rPr lang="en-US" dirty="0" smtClean="0"/>
              <a:t>He was able to sway 7 Republicans and his impeachment was saved by one vote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16. Identify two things that most constitutions included.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1. universal male suffrage</a:t>
            </a:r>
          </a:p>
          <a:p>
            <a:r>
              <a:rPr lang="en-US" dirty="0" smtClean="0"/>
              <a:t>2. Statewide </a:t>
            </a:r>
            <a:r>
              <a:rPr lang="en-US" dirty="0" smtClean="0"/>
              <a:t>public schools for both races</a:t>
            </a:r>
          </a:p>
          <a:p>
            <a:pPr lvl="1"/>
            <a:r>
              <a:rPr lang="en-US" dirty="0" smtClean="0"/>
              <a:t>Some included disenfranchisement for ex-Confederates for several years, but were removed by 1872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17. Explain the 15 Amendment.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Prohibited states from denying the right to vote on grounds of race, color, or previous conditions of servitude</a:t>
            </a:r>
          </a:p>
          <a:p>
            <a:r>
              <a:rPr lang="en-US" dirty="0" smtClean="0"/>
              <a:t>Purpose was to prevent the reconstructed states from revoking black suffrage while at the same time extending equal suffrage to northern and border states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2011362"/>
          </a:xfrm>
        </p:spPr>
        <p:txBody>
          <a:bodyPr>
            <a:noAutofit/>
          </a:bodyPr>
          <a:lstStyle/>
          <a:p>
            <a:r>
              <a:rPr lang="en-US" sz="2800" dirty="0" smtClean="0"/>
              <a:t>18.Why were the National Women Suffrage Association and the American Equal Rights Associations at odds if they supported the same thing?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0"/>
            <a:ext cx="7467600" cy="3840163"/>
          </a:xfrm>
        </p:spPr>
        <p:txBody>
          <a:bodyPr/>
          <a:lstStyle/>
          <a:p>
            <a:r>
              <a:rPr lang="en-US" dirty="0" smtClean="0"/>
              <a:t>Even though both were supporting women’s right to vote, the AERA supported the 15</a:t>
            </a:r>
            <a:r>
              <a:rPr lang="en-US" baseline="30000" dirty="0" smtClean="0"/>
              <a:t>th</a:t>
            </a:r>
            <a:r>
              <a:rPr lang="en-US" dirty="0" smtClean="0"/>
              <a:t> Amendment, but the NWSA  found it unfair since it specifically excluded women.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800" dirty="0" smtClean="0"/>
              <a:t>1. Describe Lincoln’s proclamation of Amnesty and Reconstruction.</a:t>
            </a:r>
            <a:endParaRPr lang="en-US" sz="3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Lincoln’s plan offered presidential pardon to Southern whites (w/exception of Confederate </a:t>
            </a:r>
            <a:r>
              <a:rPr lang="en-US" dirty="0" err="1" smtClean="0"/>
              <a:t>gov’t</a:t>
            </a:r>
            <a:r>
              <a:rPr lang="en-US" dirty="0" smtClean="0"/>
              <a:t> officials &amp; high ranking military officers) IF</a:t>
            </a:r>
          </a:p>
          <a:p>
            <a:pPr lvl="1"/>
            <a:r>
              <a:rPr lang="en-US" dirty="0" smtClean="0"/>
              <a:t>They took a pledge of allegiance to U.S. AND</a:t>
            </a:r>
          </a:p>
          <a:p>
            <a:pPr lvl="1"/>
            <a:r>
              <a:rPr lang="en-US" dirty="0" smtClean="0"/>
              <a:t>Excepted abolition of slavery</a:t>
            </a:r>
          </a:p>
          <a:p>
            <a:r>
              <a:rPr lang="en-US" dirty="0" smtClean="0"/>
              <a:t>Once the # of oath takers in a city hit 10%--white males over 21—they could reestablish a state </a:t>
            </a:r>
            <a:r>
              <a:rPr lang="en-US" dirty="0" err="1" smtClean="0"/>
              <a:t>gov’t</a:t>
            </a:r>
            <a:r>
              <a:rPr lang="en-US" dirty="0" smtClean="0"/>
              <a:t> which Lincoln promised presidential recognition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19. Why do some refer to Grant’s time as President as the “Era of Good </a:t>
            </a:r>
            <a:r>
              <a:rPr lang="en-US" sz="3600" dirty="0" err="1" smtClean="0"/>
              <a:t>Stealings</a:t>
            </a:r>
            <a:r>
              <a:rPr lang="en-US" sz="3600" dirty="0" smtClean="0"/>
              <a:t>”?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Lots of </a:t>
            </a:r>
            <a:r>
              <a:rPr lang="en-US" dirty="0" err="1" smtClean="0"/>
              <a:t>gov’t</a:t>
            </a:r>
            <a:r>
              <a:rPr lang="en-US" dirty="0" smtClean="0"/>
              <a:t> corruption came out during his administration</a:t>
            </a:r>
          </a:p>
          <a:p>
            <a:r>
              <a:rPr lang="en-US" dirty="0" smtClean="0"/>
              <a:t>Credit </a:t>
            </a:r>
            <a:r>
              <a:rPr lang="en-US" dirty="0" err="1" smtClean="0"/>
              <a:t>Mobilier</a:t>
            </a:r>
            <a:r>
              <a:rPr lang="en-US" dirty="0" smtClean="0"/>
              <a:t> (construction company for Union Pacific Railway) was most famous</a:t>
            </a:r>
          </a:p>
          <a:p>
            <a:r>
              <a:rPr lang="en-US" dirty="0" smtClean="0"/>
              <a:t>Expansion of bureaucracy and large number of </a:t>
            </a:r>
            <a:r>
              <a:rPr lang="en-US" dirty="0" err="1" smtClean="0"/>
              <a:t>gov’t</a:t>
            </a:r>
            <a:r>
              <a:rPr lang="en-US" dirty="0" smtClean="0"/>
              <a:t> contracts opened door for cheaters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20. What was the purpose of the Pendleton Act?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Eliminate the spoils system by revamping the civil service sector</a:t>
            </a:r>
          </a:p>
          <a:p>
            <a:pPr lvl="1"/>
            <a:r>
              <a:rPr lang="en-US" dirty="0" smtClean="0"/>
              <a:t>The test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21. Explain the </a:t>
            </a:r>
            <a:r>
              <a:rPr lang="en-US" dirty="0" smtClean="0"/>
              <a:t>Treaty </a:t>
            </a:r>
            <a:r>
              <a:rPr lang="en-US" dirty="0" smtClean="0"/>
              <a:t>of Washington and its impact.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Treaty of Washington was created to settle claims of damage against England for the destruction of some Confederate raiders being built by British shipyards</a:t>
            </a:r>
          </a:p>
          <a:p>
            <a:r>
              <a:rPr lang="en-US" dirty="0" smtClean="0"/>
              <a:t>Awarded $15.5 million to the U.S.</a:t>
            </a:r>
          </a:p>
          <a:p>
            <a:r>
              <a:rPr lang="en-US" dirty="0" smtClean="0"/>
              <a:t>Led to the establishment of modern Canada</a:t>
            </a:r>
          </a:p>
          <a:p>
            <a:pPr lvl="1"/>
            <a:r>
              <a:rPr lang="en-US" dirty="0" smtClean="0"/>
              <a:t>British North American Act—united most of Canadian colonies into a new and largely self-governing Dominion of Canada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22. What was the main purpose of the KKK?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Social control of the black population</a:t>
            </a:r>
          </a:p>
          <a:p>
            <a:r>
              <a:rPr lang="en-US" dirty="0" smtClean="0"/>
              <a:t>Destroy the Republican Party by terrorizing its voters, and if necessary killing its leaders</a:t>
            </a:r>
          </a:p>
          <a:p>
            <a:r>
              <a:rPr lang="en-US" dirty="0" smtClean="0"/>
              <a:t>Believe that once this party is gone from South they can resume ‘social control’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23. What was behind the Panic of 1873?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Main triggers were unprecedented growth with main reliance upon increasing saturated railroad industry</a:t>
            </a:r>
          </a:p>
          <a:p>
            <a:r>
              <a:rPr lang="en-US" dirty="0" smtClean="0"/>
              <a:t>Construction of 2</a:t>
            </a:r>
            <a:r>
              <a:rPr lang="en-US" baseline="30000" dirty="0" smtClean="0"/>
              <a:t>nd</a:t>
            </a:r>
            <a:r>
              <a:rPr lang="en-US" dirty="0" smtClean="0"/>
              <a:t> transcontinental railroad and its funding were behind the crash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24. What are some factors that led to the end of Reconstruction?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Economic trouble in the north</a:t>
            </a:r>
          </a:p>
          <a:p>
            <a:r>
              <a:rPr lang="en-US" dirty="0" smtClean="0"/>
              <a:t>Concerns over corruption</a:t>
            </a:r>
          </a:p>
          <a:p>
            <a:r>
              <a:rPr lang="en-US" dirty="0" smtClean="0"/>
              <a:t>Opposition to the ‘bayonet’ rule</a:t>
            </a:r>
          </a:p>
          <a:p>
            <a:r>
              <a:rPr lang="en-US" dirty="0" smtClean="0"/>
              <a:t>Racial equality becomes less important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500" dirty="0" smtClean="0"/>
              <a:t>25. What are the steps of the Mississippi Plan? Why were they created?</a:t>
            </a:r>
            <a:endParaRPr lang="en-US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Step 1—persuade 10 to 15% of white Republican voters to switch to Democratic side</a:t>
            </a:r>
          </a:p>
          <a:p>
            <a:pPr lvl="1"/>
            <a:r>
              <a:rPr lang="en-US" dirty="0" smtClean="0"/>
              <a:t>Using economic pressure, social ostracism and blatant threats</a:t>
            </a:r>
          </a:p>
          <a:p>
            <a:r>
              <a:rPr lang="en-US" dirty="0" smtClean="0"/>
              <a:t>Step 2—intimidate black voters</a:t>
            </a:r>
          </a:p>
          <a:p>
            <a:pPr lvl="1"/>
            <a:r>
              <a:rPr lang="en-US" dirty="0" smtClean="0"/>
              <a:t>Economic coercion and violence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500" dirty="0" smtClean="0"/>
              <a:t>26. What was the effect of the </a:t>
            </a:r>
            <a:r>
              <a:rPr lang="en-US" sz="3500" i="1" dirty="0" smtClean="0"/>
              <a:t>U.S. v. Cruikshank </a:t>
            </a:r>
            <a:r>
              <a:rPr lang="en-US" sz="3500" dirty="0" smtClean="0"/>
              <a:t>and </a:t>
            </a:r>
            <a:r>
              <a:rPr lang="en-US" sz="3500" i="1" dirty="0" smtClean="0"/>
              <a:t>U.S. v. Reese </a:t>
            </a:r>
            <a:r>
              <a:rPr lang="en-US" sz="3500" dirty="0" smtClean="0"/>
              <a:t>Supreme Court rulings?</a:t>
            </a:r>
            <a:endParaRPr lang="en-US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They overturned the laws to enforce the 14</a:t>
            </a:r>
            <a:r>
              <a:rPr lang="en-US" baseline="30000" dirty="0" smtClean="0"/>
              <a:t>th</a:t>
            </a:r>
            <a:r>
              <a:rPr lang="en-US" dirty="0" smtClean="0"/>
              <a:t> and 15</a:t>
            </a:r>
            <a:r>
              <a:rPr lang="en-US" baseline="30000" dirty="0" smtClean="0"/>
              <a:t>th</a:t>
            </a:r>
            <a:r>
              <a:rPr lang="en-US" dirty="0" smtClean="0"/>
              <a:t> Amendments because the laws stated officials could prosecute individuals, court ruled only could prosecute at state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27. Describe what happened in the 1876 presidential election?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7467600" cy="5257800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Corruption &amp; inaccuracy caused </a:t>
            </a:r>
            <a:r>
              <a:rPr lang="en-US" dirty="0" err="1" smtClean="0"/>
              <a:t>Dems</a:t>
            </a:r>
            <a:r>
              <a:rPr lang="en-US" dirty="0" smtClean="0"/>
              <a:t> to refuse to accept Hayes as </a:t>
            </a:r>
            <a:r>
              <a:rPr lang="en-US" dirty="0" err="1" smtClean="0"/>
              <a:t>Prez</a:t>
            </a:r>
            <a:endParaRPr lang="en-US" dirty="0" smtClean="0"/>
          </a:p>
          <a:p>
            <a:r>
              <a:rPr lang="en-US" dirty="0" err="1" smtClean="0"/>
              <a:t>Dems</a:t>
            </a:r>
            <a:r>
              <a:rPr lang="en-US" dirty="0" smtClean="0"/>
              <a:t> controlled House but Reps controlled Senate—creating deadlock</a:t>
            </a:r>
          </a:p>
          <a:p>
            <a:r>
              <a:rPr lang="en-US" dirty="0" smtClean="0"/>
              <a:t>Appointment of electoral commission who end up awarding Hayes with disputed states and thereby the presidency</a:t>
            </a:r>
          </a:p>
          <a:p>
            <a:pPr lvl="1"/>
            <a:r>
              <a:rPr lang="en-US" dirty="0" smtClean="0"/>
              <a:t>Hayes promised to support federal appropriations to rebuild war destroyed levees of lower Mississippi and federal aid for southern transcontinental </a:t>
            </a:r>
            <a:r>
              <a:rPr lang="en-US" dirty="0" err="1" smtClean="0"/>
              <a:t>rr</a:t>
            </a:r>
            <a:endParaRPr lang="en-US" dirty="0" smtClean="0"/>
          </a:p>
          <a:p>
            <a:pPr lvl="1"/>
            <a:r>
              <a:rPr lang="en-US" dirty="0" smtClean="0"/>
              <a:t>Also promised end to bayonet rule as long as south promised fair treatment of </a:t>
            </a:r>
            <a:r>
              <a:rPr lang="en-US" dirty="0" err="1" smtClean="0"/>
              <a:t>freedpeople</a:t>
            </a:r>
            <a:r>
              <a:rPr lang="en-US" dirty="0" smtClean="0"/>
              <a:t> and protection of their rights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2. Why did Lincoln veto the Wade-Davis Bill?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 opposed the very difficult loyalty requirements that it would impose</a:t>
            </a:r>
          </a:p>
          <a:p>
            <a:pPr lvl="1"/>
            <a:r>
              <a:rPr lang="en-US" dirty="0" smtClean="0"/>
              <a:t>And didn’t </a:t>
            </a:r>
            <a:r>
              <a:rPr lang="en-US" dirty="0" err="1" smtClean="0"/>
              <a:t>enfranchiseme</a:t>
            </a:r>
            <a:r>
              <a:rPr lang="en-US" dirty="0" smtClean="0"/>
              <a:t> </a:t>
            </a:r>
            <a:r>
              <a:rPr lang="en-US" dirty="0" smtClean="0"/>
              <a:t>of blacks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800" dirty="0" smtClean="0"/>
              <a:t>3. Why was Andrew Johnson chosen as the VP candidate in 1864?</a:t>
            </a:r>
            <a:endParaRPr lang="en-US" sz="3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 was chosen for two main reasons:</a:t>
            </a:r>
          </a:p>
          <a:p>
            <a:pPr lvl="1"/>
            <a:r>
              <a:rPr lang="en-US" dirty="0" smtClean="0"/>
              <a:t>He was the only senator from a seceding state who refused to support the Confederacy</a:t>
            </a:r>
          </a:p>
          <a:p>
            <a:pPr lvl="1"/>
            <a:r>
              <a:rPr lang="en-US" dirty="0" smtClean="0"/>
              <a:t>He had a long history of not supporting the slave-owning south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500" dirty="0" smtClean="0"/>
              <a:t>4. What did Radical Republicans want to do with Reconstruction as opposed to what Johnson was doing?</a:t>
            </a:r>
            <a:endParaRPr lang="en-US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Johnson issued a blanket amnesty for all but the highest ranking Confederate officials and military officers</a:t>
            </a:r>
          </a:p>
          <a:p>
            <a:r>
              <a:rPr lang="en-US" dirty="0" smtClean="0"/>
              <a:t>Named a provisional governor for N.C. and directed him to call for an election of delegates to frame new constitution</a:t>
            </a:r>
          </a:p>
          <a:p>
            <a:r>
              <a:rPr lang="en-US" dirty="0" smtClean="0"/>
              <a:t>Wanted to bring country back together quickly but without helping newly freed slaves and punishing upper-class whites</a:t>
            </a:r>
          </a:p>
          <a:p>
            <a:r>
              <a:rPr lang="en-US" dirty="0" smtClean="0"/>
              <a:t>Radical Reps thought he was letting Confederates go too easy and by making no provisions to help newly freed slaves it was almost defeating purpose of </a:t>
            </a:r>
            <a:r>
              <a:rPr lang="en-US" dirty="0" err="1" smtClean="0"/>
              <a:t>abolution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500" dirty="0" smtClean="0"/>
              <a:t>5. What steps were southern states taking that led some to believe another rebellion was possible?</a:t>
            </a:r>
            <a:endParaRPr lang="en-US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No enfranchisement was given to African Americans</a:t>
            </a:r>
          </a:p>
          <a:p>
            <a:r>
              <a:rPr lang="en-US" dirty="0" smtClean="0"/>
              <a:t>Some were putting up a fight over ratification of 13</a:t>
            </a:r>
            <a:r>
              <a:rPr lang="en-US" baseline="30000" dirty="0" smtClean="0"/>
              <a:t>th</a:t>
            </a:r>
            <a:r>
              <a:rPr lang="en-US" dirty="0" smtClean="0"/>
              <a:t> Amendment</a:t>
            </a:r>
          </a:p>
          <a:p>
            <a:r>
              <a:rPr lang="en-US" dirty="0" smtClean="0"/>
              <a:t>Johnson began issuing pardons that restored property and political rights to many high ranking Confederates</a:t>
            </a:r>
          </a:p>
          <a:p>
            <a:r>
              <a:rPr lang="en-US" dirty="0" smtClean="0"/>
              <a:t>100s of ex-Confederates were being elected to public office at all levels of </a:t>
            </a:r>
            <a:r>
              <a:rPr lang="en-US" dirty="0" err="1" smtClean="0"/>
              <a:t>gov’t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6. What was the purpose of the black codes?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definition for the rights of these almost 4 million former slaves</a:t>
            </a:r>
          </a:p>
          <a:p>
            <a:r>
              <a:rPr lang="en-US" dirty="0" smtClean="0"/>
              <a:t>Predecessor to Jim Crow laws</a:t>
            </a:r>
          </a:p>
          <a:p>
            <a:pPr lvl="1"/>
            <a:r>
              <a:rPr lang="en-US" dirty="0" smtClean="0"/>
              <a:t>Exclusion from juries, voting, denied permission to testify in court against whites, banned interracial marriage, called for harsher punishments than whites for same crime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7. Describe the postwar south.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Physical destruction was immense</a:t>
            </a:r>
          </a:p>
          <a:p>
            <a:r>
              <a:rPr lang="en-US" dirty="0" smtClean="0"/>
              <a:t>Loss of labor source left many large plantation owners on their own for survival</a:t>
            </a:r>
          </a:p>
          <a:p>
            <a:r>
              <a:rPr lang="en-US" dirty="0" smtClean="0"/>
              <a:t>New contracts for work created between former slaves and slave owners</a:t>
            </a:r>
          </a:p>
          <a:p>
            <a:r>
              <a:rPr lang="en-US" dirty="0" smtClean="0"/>
              <a:t>Migration </a:t>
            </a:r>
            <a:r>
              <a:rPr lang="en-US" dirty="0" smtClean="0"/>
              <a:t>of African Americans to cities</a:t>
            </a:r>
          </a:p>
          <a:p>
            <a:r>
              <a:rPr lang="en-US" dirty="0" smtClean="0"/>
              <a:t>Increase </a:t>
            </a:r>
            <a:r>
              <a:rPr lang="en-US" dirty="0" smtClean="0"/>
              <a:t>in crime</a:t>
            </a:r>
          </a:p>
          <a:p>
            <a:r>
              <a:rPr lang="en-US" dirty="0" smtClean="0"/>
              <a:t>Rise in vigilante groups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8. What was the role of the Freedman’s Bureau?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Created by Congress in 1865 and its primary purpose was for overseeing relations between former slaves and owners</a:t>
            </a:r>
          </a:p>
          <a:p>
            <a:pPr lvl="1"/>
            <a:r>
              <a:rPr lang="en-US" dirty="0" smtClean="0"/>
              <a:t>Help negotiate work contracts</a:t>
            </a:r>
          </a:p>
          <a:p>
            <a:pPr lvl="1"/>
            <a:r>
              <a:rPr lang="en-US" dirty="0" smtClean="0"/>
              <a:t>Expanded to provide food, education, legal aid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374</TotalTime>
  <Words>1566</Words>
  <Application>Microsoft Office PowerPoint</Application>
  <PresentationFormat>On-screen Show (4:3)</PresentationFormat>
  <Paragraphs>149</Paragraphs>
  <Slides>28</Slides>
  <Notes>28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29" baseType="lpstr">
      <vt:lpstr>Technic</vt:lpstr>
      <vt:lpstr>Chapter 17</vt:lpstr>
      <vt:lpstr>1. Describe Lincoln’s proclamation of Amnesty and Reconstruction.</vt:lpstr>
      <vt:lpstr>2. Why did Lincoln veto the Wade-Davis Bill?</vt:lpstr>
      <vt:lpstr>3. Why was Andrew Johnson chosen as the VP candidate in 1864?</vt:lpstr>
      <vt:lpstr>4. What did Radical Republicans want to do with Reconstruction as opposed to what Johnson was doing?</vt:lpstr>
      <vt:lpstr>5. What steps were southern states taking that led some to believe another rebellion was possible?</vt:lpstr>
      <vt:lpstr>6. What was the purpose of the black codes?</vt:lpstr>
      <vt:lpstr>7. Describe the postwar south.</vt:lpstr>
      <vt:lpstr>8. What was the role of the Freedman’s Bureau?</vt:lpstr>
      <vt:lpstr>9. Who promised ‘40 acres and a mule’?</vt:lpstr>
      <vt:lpstr>10. Compare the black literacy rate in 1880 and 1900.</vt:lpstr>
      <vt:lpstr>11. Once Congress took over control of Reconstruction, what did they do with it?</vt:lpstr>
      <vt:lpstr>12. Describe the 14th Amendment.</vt:lpstr>
      <vt:lpstr>13. Why was Johnson’s National Union Party unsuccessful?</vt:lpstr>
      <vt:lpstr>14. Explain the Reconstruction Acts of 1867.</vt:lpstr>
      <vt:lpstr>15. How was Johnson able to sway a few Republicans not to vote for his impeachment?</vt:lpstr>
      <vt:lpstr>16. Identify two things that most constitutions included.</vt:lpstr>
      <vt:lpstr>17. Explain the 15 Amendment.</vt:lpstr>
      <vt:lpstr>18.Why were the National Women Suffrage Association and the American Equal Rights Associations at odds if they supported the same thing?</vt:lpstr>
      <vt:lpstr>19. Why do some refer to Grant’s time as President as the “Era of Good Stealings”?</vt:lpstr>
      <vt:lpstr>20. What was the purpose of the Pendleton Act?</vt:lpstr>
      <vt:lpstr>21. Explain the Treaty of Washington and its impact.</vt:lpstr>
      <vt:lpstr>22. What was the main purpose of the KKK?</vt:lpstr>
      <vt:lpstr>23. What was behind the Panic of 1873?</vt:lpstr>
      <vt:lpstr>24. What are some factors that led to the end of Reconstruction?</vt:lpstr>
      <vt:lpstr>25. What are the steps of the Mississippi Plan? Why were they created?</vt:lpstr>
      <vt:lpstr>26. What was the effect of the U.S. v. Cruikshank and U.S. v. Reese Supreme Court rulings?</vt:lpstr>
      <vt:lpstr>27. Describe what happened in the 1876 presidential election?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17</dc:title>
  <dc:creator>Kim</dc:creator>
  <cp:lastModifiedBy>kfleck</cp:lastModifiedBy>
  <cp:revision>12</cp:revision>
  <dcterms:created xsi:type="dcterms:W3CDTF">2010-01-24T19:16:47Z</dcterms:created>
  <dcterms:modified xsi:type="dcterms:W3CDTF">2010-01-25T12:36:47Z</dcterms:modified>
</cp:coreProperties>
</file>

<file path=docProps/thumbnail.jpeg>
</file>